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sldIdLst>
    <p:sldId id="257" r:id="rId4"/>
    <p:sldId id="258" r:id="rId5"/>
    <p:sldId id="259" r:id="rId6"/>
    <p:sldId id="263" r:id="rId7"/>
    <p:sldId id="262" r:id="rId8"/>
    <p:sldId id="261" r:id="rId9"/>
    <p:sldId id="264" r:id="rId10"/>
    <p:sldId id="265" r:id="rId11"/>
    <p:sldId id="266" r:id="rId12"/>
    <p:sldId id="267" r:id="rId13"/>
    <p:sldId id="284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75147" y="1552664"/>
            <a:ext cx="530882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11500" b="1" dirty="0" smtClean="0">
                <a:gradFill>
                  <a:gsLst>
                    <a:gs pos="0">
                      <a:srgbClr val="7DD5B1"/>
                    </a:gs>
                    <a:gs pos="100000">
                      <a:srgbClr val="1F352C"/>
                    </a:gs>
                  </a:gsLst>
                  <a:lin ang="5400000" scaled="1"/>
                </a:gra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2018</a:t>
            </a:r>
            <a:endParaRPr lang="zh-CN" altLang="en-US" sz="11500" b="1" dirty="0">
              <a:gradFill>
                <a:gsLst>
                  <a:gs pos="0">
                    <a:srgbClr val="7DD5B1"/>
                  </a:gs>
                  <a:gs pos="100000">
                    <a:srgbClr val="1F352C"/>
                  </a:gs>
                </a:gsLst>
                <a:lin ang="5400000" scaled="1"/>
              </a:gradFill>
              <a:latin typeface="Adobe Gothic Std B" panose="020B0800000000000000" pitchFamily="34" charset="-128"/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292725" y="4406900"/>
            <a:ext cx="6191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9201" y="3308349"/>
            <a:ext cx="6454774" cy="1063625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92725" y="4406900"/>
            <a:ext cx="6191250" cy="850900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9B8277-F295-4F6C-AB0E-FDB2692B0415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9C834-9BBB-4CDA-8D99-03C04A2819F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652463"/>
            <a:ext cx="105156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53CC5-B0FB-4DAA-942A-7F43EE3E537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1180E-2B95-46B3-BB1C-3C91311E7B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75147" y="1552664"/>
            <a:ext cx="5308827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11500" b="1" dirty="0" smtClean="0">
                <a:gradFill>
                  <a:gsLst>
                    <a:gs pos="0">
                      <a:srgbClr val="7DD5B1"/>
                    </a:gs>
                    <a:gs pos="100000">
                      <a:srgbClr val="1F352C"/>
                    </a:gs>
                  </a:gsLst>
                  <a:lin ang="5400000" scaled="1"/>
                </a:gra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2018</a:t>
            </a:r>
            <a:endParaRPr lang="zh-CN" altLang="en-US" sz="11500" b="1" dirty="0">
              <a:gradFill>
                <a:gsLst>
                  <a:gs pos="0">
                    <a:srgbClr val="7DD5B1"/>
                  </a:gs>
                  <a:gs pos="100000">
                    <a:srgbClr val="1F352C"/>
                  </a:gs>
                </a:gsLst>
                <a:lin ang="5400000" scaled="1"/>
              </a:gradFill>
              <a:latin typeface="Adobe Gothic Std B" panose="020B0800000000000000" pitchFamily="34" charset="-128"/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292725" y="4406900"/>
            <a:ext cx="6191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9201" y="3308349"/>
            <a:ext cx="6454774" cy="1063625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92725" y="4406900"/>
            <a:ext cx="6191250" cy="850900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9B8277-F295-4F6C-AB0E-FDB2692B0415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9C834-9BBB-4CDA-8D99-03C04A2819F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D3E00F-55BB-485E-8EF7-AE1B50AF66F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FA5BE1-3942-47A9-893B-FA967778B2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3500438" y="2211388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6754813" y="3122613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76725" y="3130550"/>
            <a:ext cx="3352800" cy="695325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C603B-3B31-47AC-AEE9-79C26789A923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EC5CE-6D15-4499-B970-C0D87B64A4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E0797D-3859-405B-B9D9-5EAE4AA5E8E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4B14D-6A07-44EE-955A-CB638E02C6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9DF7F7-FE35-4CFB-BFE5-91E7ED9D27E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486924-8C7B-4F86-9F8D-72173A4EA2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6334125" y="3672567"/>
            <a:ext cx="4184650" cy="22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68628" y="2276701"/>
            <a:ext cx="4516436" cy="1325563"/>
          </a:xfrm>
        </p:spPr>
        <p:txBody>
          <a:bodyPr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6168628" y="3790950"/>
            <a:ext cx="4516436" cy="85090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9A0711-113B-4E7F-A2FE-D0D26434726B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AE3A9-B448-4B7B-8901-859B5A2049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468FD-FA67-41A8-9D0A-4DC8BA551B06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ADB1F9-A5AE-475E-8694-87C70B03E9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E531-C830-4365-BAB0-6648F089779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03D24-F4EB-45BB-B402-B0488F90AD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CB42-26F3-41EC-A8D5-98600AD9D23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D3DF7-17ED-4C15-82D4-F36FCCE3EC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D3E00F-55BB-485E-8EF7-AE1B50AF66F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FA5BE1-3942-47A9-893B-FA967778B2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652463"/>
            <a:ext cx="105156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53CC5-B0FB-4DAA-942A-7F43EE3E537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1180E-2B95-46B3-BB1C-3C91311E7B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3500438" y="2211388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6754813" y="3122613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76725" y="3130550"/>
            <a:ext cx="3352800" cy="695325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C603B-3B31-47AC-AEE9-79C26789A923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EC5CE-6D15-4499-B970-C0D87B64A4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E0797D-3859-405B-B9D9-5EAE4AA5E8E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4B14D-6A07-44EE-955A-CB638E02C6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9DF7F7-FE35-4CFB-BFE5-91E7ED9D27E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486924-8C7B-4F86-9F8D-72173A4EA2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6334125" y="3672567"/>
            <a:ext cx="4184650" cy="22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68628" y="2276701"/>
            <a:ext cx="4516436" cy="1325563"/>
          </a:xfrm>
        </p:spPr>
        <p:txBody>
          <a:bodyPr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6168628" y="3790950"/>
            <a:ext cx="4516436" cy="85090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9A0711-113B-4E7F-A2FE-D0D26434726B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AE3A9-B448-4B7B-8901-859B5A2049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468FD-FA67-41A8-9D0A-4DC8BA551B06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ADB1F9-A5AE-475E-8694-87C70B03E9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E531-C830-4365-BAB0-6648F089779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03D24-F4EB-45BB-B402-B0488F90AD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CB42-26F3-41EC-A8D5-98600AD9D23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D3DF7-17ED-4C15-82D4-F36FCCE3EC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4" Type="http://schemas.openxmlformats.org/officeDocument/2006/relationships/tags" Target="../tags/tag6.xml"/><Relationship Id="rId13" Type="http://schemas.openxmlformats.org/officeDocument/2006/relationships/tags" Target="../tags/tag5.xml"/><Relationship Id="rId12" Type="http://schemas.openxmlformats.org/officeDocument/2006/relationships/tags" Target="../tags/tag4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091575B-DFED-4CC8-A870-B96A91CFAA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13F164-98D7-4393-970F-6AE6117ABFB7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rgbClr val="00B68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091575B-DFED-4CC8-A870-B96A91CFAA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13F164-98D7-4393-970F-6AE6117ABFB7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rgbClr val="00B68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>
          <a:xfrm>
            <a:off x="4438650" y="3308350"/>
            <a:ext cx="7045325" cy="10636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smtClean="0">
                <a:solidFill>
                  <a:srgbClr val="00B683"/>
                </a:solidFill>
                <a:latin typeface="微软雅黑" panose="020B0503020204020204" charset="-122"/>
                <a:ea typeface="微软雅黑" panose="020B0503020204020204" charset="-122"/>
              </a:rPr>
              <a:t>Sqlmap</a:t>
            </a:r>
            <a:r>
              <a:rPr lang="zh-CN" altLang="en-US" b="1" smtClean="0">
                <a:solidFill>
                  <a:srgbClr val="00B683"/>
                </a:solidFill>
                <a:latin typeface="微软雅黑" panose="020B0503020204020204" charset="-122"/>
                <a:ea typeface="微软雅黑" panose="020B0503020204020204" charset="-122"/>
              </a:rPr>
              <a:t> 视频课程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47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mtClean="0">
                <a:latin typeface="微软雅黑" panose="020B0503020204020204" charset="-122"/>
                <a:ea typeface="微软雅黑" panose="020B0503020204020204" charset="-122"/>
              </a:rPr>
              <a:t>Sqlmap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枚举</a:t>
            </a:r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DBMS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用户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信息</a:t>
            </a:r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570865"/>
            <a:ext cx="96920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权限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17600" y="1126490"/>
            <a:ext cx="96920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</a:rPr>
              <a:t>--privileges --role(</a:t>
            </a:r>
            <a:r>
              <a:rPr lang="zh-CN" altLang="en-US">
                <a:solidFill>
                  <a:schemeClr val="bg1"/>
                </a:solidFill>
              </a:rPr>
              <a:t>角色</a:t>
            </a:r>
            <a:r>
              <a:rPr lang="en-US">
                <a:solidFill>
                  <a:schemeClr val="bg1"/>
                </a:solidFill>
              </a:rPr>
              <a:t>)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图片 2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4175" y="1623060"/>
            <a:ext cx="8883650" cy="4626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组合 2"/>
          <p:cNvGrpSpPr/>
          <p:nvPr/>
        </p:nvGrpSpPr>
        <p:grpSpPr bwMode="auto">
          <a:xfrm>
            <a:off x="323850" y="2861945"/>
            <a:ext cx="5466080" cy="1490345"/>
            <a:chOff x="4298950" y="2273618"/>
            <a:chExt cx="5466080" cy="1490345"/>
          </a:xfrm>
        </p:grpSpPr>
        <p:grpSp>
          <p:nvGrpSpPr>
            <p:cNvPr id="7183" name="组合 29"/>
            <p:cNvGrpSpPr/>
            <p:nvPr/>
          </p:nvGrpSpPr>
          <p:grpSpPr bwMode="auto">
            <a:xfrm>
              <a:off x="4313238" y="2273618"/>
              <a:ext cx="5451792" cy="550545"/>
              <a:chOff x="3702051" y="2079943"/>
              <a:chExt cx="5451789" cy="550545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3702051" y="2281238"/>
                <a:ext cx="392112" cy="349250"/>
              </a:xfrm>
              <a:custGeom>
                <a:avLst/>
                <a:gdLst>
                  <a:gd name="connsiteX0" fmla="*/ 0 w 637309"/>
                  <a:gd name="connsiteY0" fmla="*/ 235527 h 568036"/>
                  <a:gd name="connsiteX1" fmla="*/ 637309 w 637309"/>
                  <a:gd name="connsiteY1" fmla="*/ 0 h 568036"/>
                  <a:gd name="connsiteX2" fmla="*/ 318655 w 637309"/>
                  <a:gd name="connsiteY2" fmla="*/ 568036 h 568036"/>
                  <a:gd name="connsiteX3" fmla="*/ 318655 w 637309"/>
                  <a:gd name="connsiteY3" fmla="*/ 332509 h 568036"/>
                  <a:gd name="connsiteX4" fmla="*/ 0 w 637309"/>
                  <a:gd name="connsiteY4" fmla="*/ 235527 h 568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7309" h="568036">
                    <a:moveTo>
                      <a:pt x="0" y="235527"/>
                    </a:moveTo>
                    <a:lnTo>
                      <a:pt x="637309" y="0"/>
                    </a:lnTo>
                    <a:lnTo>
                      <a:pt x="318655" y="568036"/>
                    </a:lnTo>
                    <a:lnTo>
                      <a:pt x="318655" y="332509"/>
                    </a:lnTo>
                    <a:lnTo>
                      <a:pt x="0" y="2355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7187" name="文本框 6"/>
              <p:cNvSpPr txBox="1">
                <a:spLocks noChangeArrowheads="1"/>
              </p:cNvSpPr>
              <p:nvPr/>
            </p:nvSpPr>
            <p:spPr bwMode="auto">
              <a:xfrm>
                <a:off x="4271963" y="2079943"/>
                <a:ext cx="4881877" cy="5219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1. Sqlmap</a:t>
                </a:r>
                <a:r>
                  <a:rPr lang="zh-CN" altLang="en-US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探测当前用户</a:t>
                </a: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DBA</a:t>
                </a:r>
                <a:endPara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84" name="文本框 7"/>
            <p:cNvSpPr txBox="1">
              <a:spLocks noChangeArrowheads="1"/>
            </p:cNvSpPr>
            <p:nvPr/>
          </p:nvSpPr>
          <p:spPr bwMode="auto">
            <a:xfrm>
              <a:off x="4883150" y="3182938"/>
              <a:ext cx="4483100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2.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4298950" y="341471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3" name="组合 1"/>
          <p:cNvGrpSpPr/>
          <p:nvPr/>
        </p:nvGrpSpPr>
        <p:grpSpPr bwMode="auto">
          <a:xfrm>
            <a:off x="6102033" y="2858453"/>
            <a:ext cx="5722620" cy="1434782"/>
            <a:chOff x="4298950" y="4137343"/>
            <a:chExt cx="5722621" cy="1434782"/>
          </a:xfrm>
        </p:grpSpPr>
        <p:sp>
          <p:nvSpPr>
            <p:cNvPr id="7179" name="文本框 8"/>
            <p:cNvSpPr txBox="1">
              <a:spLocks noChangeArrowheads="1"/>
            </p:cNvSpPr>
            <p:nvPr/>
          </p:nvSpPr>
          <p:spPr bwMode="auto">
            <a:xfrm>
              <a:off x="4827270" y="4137343"/>
              <a:ext cx="51943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3.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用户密码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80" name="文本框 9"/>
            <p:cNvSpPr txBox="1">
              <a:spLocks noChangeArrowheads="1"/>
            </p:cNvSpPr>
            <p:nvPr/>
          </p:nvSpPr>
          <p:spPr bwMode="auto">
            <a:xfrm>
              <a:off x="4827270" y="5049838"/>
              <a:ext cx="44831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4.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权限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 bwMode="auto">
            <a:xfrm>
              <a:off x="4322762" y="431006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4298950" y="5222875"/>
              <a:ext cx="392112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4" name="组合 22"/>
          <p:cNvGrpSpPr/>
          <p:nvPr/>
        </p:nvGrpSpPr>
        <p:grpSpPr bwMode="auto">
          <a:xfrm>
            <a:off x="3875088" y="1207770"/>
            <a:ext cx="4281487" cy="706755"/>
            <a:chOff x="3875085" y="1207055"/>
            <a:chExt cx="4280697" cy="708204"/>
          </a:xfrm>
        </p:grpSpPr>
        <p:sp>
          <p:nvSpPr>
            <p:cNvPr id="7176" name="文本框 26"/>
            <p:cNvSpPr txBox="1">
              <a:spLocks noChangeArrowheads="1"/>
            </p:cNvSpPr>
            <p:nvPr/>
          </p:nvSpPr>
          <p:spPr bwMode="auto">
            <a:xfrm>
              <a:off x="5496112" y="1207055"/>
              <a:ext cx="1198659" cy="708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000">
                  <a:solidFill>
                    <a:srgbClr val="00B683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总结</a:t>
              </a:r>
              <a:endParaRPr lang="zh-CN" altLang="en-US" sz="4000">
                <a:solidFill>
                  <a:srgbClr val="00B683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 bwMode="auto">
            <a:xfrm flipH="1">
              <a:off x="3875085" y="1560521"/>
              <a:ext cx="8856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 bwMode="auto">
            <a:xfrm flipH="1">
              <a:off x="7270120" y="1555748"/>
              <a:ext cx="885662" cy="15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等腰三角形 4"/>
          <p:cNvSpPr/>
          <p:nvPr/>
        </p:nvSpPr>
        <p:spPr>
          <a:xfrm rot="10956726">
            <a:off x="-46038" y="594423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b="1" smtClean="0">
                <a:latin typeface="微软雅黑" panose="020B0503020204020204" charset="-122"/>
                <a:ea typeface="微软雅黑" panose="020B0503020204020204" charset="-122"/>
              </a:rPr>
              <a:t>谢谢</a:t>
            </a:r>
            <a:endParaRPr lang="zh-CN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699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smtClean="0">
                <a:latin typeface="微软雅黑" panose="020B0503020204020204" charset="-122"/>
                <a:ea typeface="微软雅黑" panose="020B0503020204020204" charset="-122"/>
              </a:rPr>
              <a:t>欢迎关注   后续课程</a:t>
            </a:r>
            <a:endParaRPr lang="zh-CN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组合 2"/>
          <p:cNvGrpSpPr/>
          <p:nvPr/>
        </p:nvGrpSpPr>
        <p:grpSpPr bwMode="auto">
          <a:xfrm>
            <a:off x="323850" y="2861945"/>
            <a:ext cx="5466080" cy="1490345"/>
            <a:chOff x="4298950" y="2273618"/>
            <a:chExt cx="5466080" cy="1490345"/>
          </a:xfrm>
        </p:grpSpPr>
        <p:grpSp>
          <p:nvGrpSpPr>
            <p:cNvPr id="7183" name="组合 29"/>
            <p:cNvGrpSpPr/>
            <p:nvPr/>
          </p:nvGrpSpPr>
          <p:grpSpPr bwMode="auto">
            <a:xfrm>
              <a:off x="4313238" y="2273618"/>
              <a:ext cx="5451792" cy="550545"/>
              <a:chOff x="3702051" y="2079943"/>
              <a:chExt cx="5451789" cy="550545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3702051" y="2281238"/>
                <a:ext cx="392112" cy="349250"/>
              </a:xfrm>
              <a:custGeom>
                <a:avLst/>
                <a:gdLst>
                  <a:gd name="connsiteX0" fmla="*/ 0 w 637309"/>
                  <a:gd name="connsiteY0" fmla="*/ 235527 h 568036"/>
                  <a:gd name="connsiteX1" fmla="*/ 637309 w 637309"/>
                  <a:gd name="connsiteY1" fmla="*/ 0 h 568036"/>
                  <a:gd name="connsiteX2" fmla="*/ 318655 w 637309"/>
                  <a:gd name="connsiteY2" fmla="*/ 568036 h 568036"/>
                  <a:gd name="connsiteX3" fmla="*/ 318655 w 637309"/>
                  <a:gd name="connsiteY3" fmla="*/ 332509 h 568036"/>
                  <a:gd name="connsiteX4" fmla="*/ 0 w 637309"/>
                  <a:gd name="connsiteY4" fmla="*/ 235527 h 568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7309" h="568036">
                    <a:moveTo>
                      <a:pt x="0" y="235527"/>
                    </a:moveTo>
                    <a:lnTo>
                      <a:pt x="637309" y="0"/>
                    </a:lnTo>
                    <a:lnTo>
                      <a:pt x="318655" y="568036"/>
                    </a:lnTo>
                    <a:lnTo>
                      <a:pt x="318655" y="332509"/>
                    </a:lnTo>
                    <a:lnTo>
                      <a:pt x="0" y="2355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7187" name="文本框 6"/>
              <p:cNvSpPr txBox="1">
                <a:spLocks noChangeArrowheads="1"/>
              </p:cNvSpPr>
              <p:nvPr/>
            </p:nvSpPr>
            <p:spPr bwMode="auto">
              <a:xfrm>
                <a:off x="4271963" y="2079943"/>
                <a:ext cx="4881877" cy="5219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1. Sqlmap</a:t>
                </a:r>
                <a:r>
                  <a:rPr lang="zh-CN" altLang="en-US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探测当前用户</a:t>
                </a: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DBA</a:t>
                </a:r>
                <a:endPara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84" name="文本框 7"/>
            <p:cNvSpPr txBox="1">
              <a:spLocks noChangeArrowheads="1"/>
            </p:cNvSpPr>
            <p:nvPr/>
          </p:nvSpPr>
          <p:spPr bwMode="auto">
            <a:xfrm>
              <a:off x="4883150" y="3182938"/>
              <a:ext cx="4483100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2.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4298950" y="341471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3" name="组合 1"/>
          <p:cNvGrpSpPr/>
          <p:nvPr/>
        </p:nvGrpSpPr>
        <p:grpSpPr bwMode="auto">
          <a:xfrm>
            <a:off x="6102033" y="2858453"/>
            <a:ext cx="5722620" cy="1434782"/>
            <a:chOff x="4298950" y="4137343"/>
            <a:chExt cx="5722621" cy="1434782"/>
          </a:xfrm>
        </p:grpSpPr>
        <p:sp>
          <p:nvSpPr>
            <p:cNvPr id="7179" name="文本框 8"/>
            <p:cNvSpPr txBox="1">
              <a:spLocks noChangeArrowheads="1"/>
            </p:cNvSpPr>
            <p:nvPr/>
          </p:nvSpPr>
          <p:spPr bwMode="auto">
            <a:xfrm>
              <a:off x="4827270" y="4137343"/>
              <a:ext cx="51943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3.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用户密码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80" name="文本框 9"/>
            <p:cNvSpPr txBox="1">
              <a:spLocks noChangeArrowheads="1"/>
            </p:cNvSpPr>
            <p:nvPr/>
          </p:nvSpPr>
          <p:spPr bwMode="auto">
            <a:xfrm>
              <a:off x="4827270" y="5049838"/>
              <a:ext cx="44831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4.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枚举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权限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 bwMode="auto">
            <a:xfrm>
              <a:off x="4322762" y="431006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4298950" y="5222875"/>
              <a:ext cx="392112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4" name="组合 22"/>
          <p:cNvGrpSpPr/>
          <p:nvPr/>
        </p:nvGrpSpPr>
        <p:grpSpPr bwMode="auto">
          <a:xfrm>
            <a:off x="3875088" y="1203325"/>
            <a:ext cx="4281487" cy="706755"/>
            <a:chOff x="3875085" y="1202601"/>
            <a:chExt cx="4280697" cy="708204"/>
          </a:xfrm>
        </p:grpSpPr>
        <p:sp>
          <p:nvSpPr>
            <p:cNvPr id="7176" name="文本框 26"/>
            <p:cNvSpPr txBox="1">
              <a:spLocks noChangeArrowheads="1"/>
            </p:cNvSpPr>
            <p:nvPr/>
          </p:nvSpPr>
          <p:spPr bwMode="auto">
            <a:xfrm>
              <a:off x="4954557" y="1202601"/>
              <a:ext cx="2214471" cy="708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000">
                  <a:solidFill>
                    <a:srgbClr val="00B683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课程内容</a:t>
              </a:r>
              <a:endParaRPr lang="zh-CN" altLang="en-US" sz="4000">
                <a:solidFill>
                  <a:srgbClr val="00B683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 bwMode="auto">
            <a:xfrm flipH="1">
              <a:off x="3875085" y="1560521"/>
              <a:ext cx="8856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 bwMode="auto">
            <a:xfrm flipH="1">
              <a:off x="7270120" y="1555748"/>
              <a:ext cx="885662" cy="15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等腰三角形 4"/>
          <p:cNvSpPr/>
          <p:nvPr/>
        </p:nvSpPr>
        <p:spPr>
          <a:xfrm rot="10956726">
            <a:off x="-46038" y="594423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2829560" y="3163570"/>
            <a:ext cx="653224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探测当前用户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DBA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6270" y="474980"/>
            <a:ext cx="101815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探测当前用户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DBA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1550" y="928370"/>
            <a:ext cx="101815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</a:rPr>
              <a:t>--is-dba  </a:t>
            </a:r>
            <a:r>
              <a:rPr lang="zh-CN" altLang="en-US">
                <a:solidFill>
                  <a:schemeClr val="bg1"/>
                </a:solidFill>
              </a:rPr>
              <a:t>探测当前用户是否是数据库管理员。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3145" y="1382395"/>
            <a:ext cx="10058400" cy="51441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2867025" y="3163570"/>
            <a:ext cx="6457950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4520" y="882015"/>
            <a:ext cx="109829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6285" y="1386840"/>
            <a:ext cx="106114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>
                <a:solidFill>
                  <a:schemeClr val="bg1"/>
                </a:solidFill>
              </a:rPr>
              <a:t>获取</a:t>
            </a:r>
            <a:r>
              <a:rPr lang="en-US" altLang="zh-CN">
                <a:solidFill>
                  <a:schemeClr val="bg1"/>
                </a:solidFill>
              </a:rPr>
              <a:t>DBMS</a:t>
            </a:r>
            <a:r>
              <a:rPr lang="zh-CN" altLang="en-US">
                <a:solidFill>
                  <a:schemeClr val="bg1"/>
                </a:solidFill>
              </a:rPr>
              <a:t>所有</a:t>
            </a:r>
            <a:r>
              <a:rPr lang="zh-CN" altLang="en-US">
                <a:solidFill>
                  <a:schemeClr val="bg1"/>
                </a:solidFill>
              </a:rPr>
              <a:t>用户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6920" y="1868805"/>
            <a:ext cx="106114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</a:rPr>
              <a:t>--users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图片 5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1680" y="2237105"/>
            <a:ext cx="8169275" cy="39611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3121660" y="3081655"/>
            <a:ext cx="594931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用户密码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6110" y="731520"/>
            <a:ext cx="10948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用户密码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6110" y="1471930"/>
            <a:ext cx="1084961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600">
                <a:solidFill>
                  <a:schemeClr val="bg1"/>
                </a:solidFill>
              </a:rPr>
              <a:t>--password </a:t>
            </a:r>
            <a:r>
              <a:rPr lang="zh-CN" altLang="en-US" sz="1600">
                <a:solidFill>
                  <a:schemeClr val="bg1"/>
                </a:solidFill>
              </a:rPr>
              <a:t>获取用户密码</a:t>
            </a:r>
            <a:endParaRPr lang="en-US" altLang="zh-CN" sz="1600">
              <a:solidFill>
                <a:schemeClr val="bg1"/>
              </a:solidFill>
            </a:endParaRPr>
          </a:p>
        </p:txBody>
      </p:sp>
      <p:pic>
        <p:nvPicPr>
          <p:cNvPr id="5" name="图片 4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245" y="1950085"/>
            <a:ext cx="10058400" cy="43002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3056255" y="3081020"/>
            <a:ext cx="590740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枚举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权限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10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1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2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4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5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6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7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8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35"/>
  <p:tag name="KSO_WM_SLIDE_INDEX" val="35"/>
  <p:tag name="KSO_WM_SLIDE_ITEM_CNT" val="0"/>
  <p:tag name="KSO_WM_SLIDE_TYPE" val="endPage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3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TEMPLATE_THUMBS_INDEX" val="1、2、3、4、5、7、9、12、13、14、15、17、19、20、24"/>
  <p:tag name="KSO_WM_BEAUTIFY_FLAG" val="#wm#"/>
</p:tagLst>
</file>

<file path=ppt/tags/tag4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5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6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TEMPLATE_THUMBS_INDEX" val="1、2、3、4、5、7、9、12、13、14、15、17、19、20、24"/>
  <p:tag name="KSO_WM_BEAUTIFY_FLAG" val="#wm#"/>
</p:tagLst>
</file>

<file path=ppt/tags/tag7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1"/>
  <p:tag name="KSO_WM_SLIDE_INDEX" val="1"/>
  <p:tag name="KSO_WM_SLIDE_ITEM_CNT" val="0"/>
  <p:tag name="KSO_WM_SLIDE_TYPE" val="title"/>
  <p:tag name="KSO_WM_TEMPLATE_THUMBS_INDEX" val="1、5、6、7、8、11、13、14、17、20、25、35"/>
  <p:tag name="KSO_WM_BEAUTIFY_FLAG" val="#wm#"/>
</p:tagLst>
</file>

<file path=ppt/tags/tag8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9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WPS 演示</Application>
  <PresentationFormat>宽屏</PresentationFormat>
  <Paragraphs>62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黑体</vt:lpstr>
      <vt:lpstr>Calibri Light</vt:lpstr>
      <vt:lpstr>Adobe Gothic Std B</vt:lpstr>
      <vt:lpstr>微软雅黑</vt:lpstr>
      <vt:lpstr>Impact</vt:lpstr>
      <vt:lpstr>Yu Gothic UI Semibold</vt:lpstr>
      <vt:lpstr>Arial Unicode MS</vt:lpstr>
      <vt:lpstr>Calibri</vt:lpstr>
      <vt:lpstr>1_Office 主题</vt:lpstr>
      <vt:lpstr>2_Office 主题</vt:lpstr>
      <vt:lpstr>Sqlmap 视频课程</vt:lpstr>
      <vt:lpstr>PowerPoint 演示文稿</vt:lpstr>
      <vt:lpstr>Sqlmap检索DBMS Banner</vt:lpstr>
      <vt:lpstr>PowerPoint 演示文稿</vt:lpstr>
      <vt:lpstr>Sqlmap检索DBMS当前用户</vt:lpstr>
      <vt:lpstr>PowerPoint 演示文稿</vt:lpstr>
      <vt:lpstr>Sqlmap检索DBMS当前数据库</vt:lpstr>
      <vt:lpstr>PowerPoint 演示文稿</vt:lpstr>
      <vt:lpstr>Sqlmap检索DBMS当前主机名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1414395541</cp:lastModifiedBy>
  <cp:revision>153</cp:revision>
  <dcterms:created xsi:type="dcterms:W3CDTF">2018-08-20T13:57:00Z</dcterms:created>
  <dcterms:modified xsi:type="dcterms:W3CDTF">2018-09-24T11:17:31Z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